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12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4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2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97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27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409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5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55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314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865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13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50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79A8-E33E-443E-9529-A1E20CC87971}" type="datetimeFigureOut">
              <a:rPr lang="da-DK" smtClean="0"/>
              <a:t>18-01-2017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B553-72E7-4A66-9F10-C84FA40F28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38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0" y="241935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800" dirty="0" smtClean="0">
                <a:solidFill>
                  <a:schemeClr val="accent6">
                    <a:lumMod val="50000"/>
                  </a:schemeClr>
                </a:solidFill>
              </a:rPr>
              <a:t>Rivebilleder</a:t>
            </a:r>
            <a:endParaRPr lang="da-DK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7" y="0"/>
            <a:ext cx="966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009497"/>
            <a:ext cx="6949440" cy="48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0" y="0"/>
            <a:ext cx="967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5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Kirkenettet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Niels-Peter Lund Jacobsen</dc:creator>
  <cp:lastModifiedBy>Niels-Peter Lund Jacobsen</cp:lastModifiedBy>
  <cp:revision>2</cp:revision>
  <dcterms:created xsi:type="dcterms:W3CDTF">2017-01-18T16:49:39Z</dcterms:created>
  <dcterms:modified xsi:type="dcterms:W3CDTF">2017-01-18T19:55:53Z</dcterms:modified>
</cp:coreProperties>
</file>